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4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3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6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9744BB-FBFE-489C-8ABC-DD8F45763F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C18016-739A-4F8C-9445-1766E4944C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3FDD09-5742-49F4-87F7-0F701A1FA0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FC16A-19C9-4567-BA08-BCD08EEB68DA}" type="datetimeFigureOut">
              <a:rPr lang="en-US" smtClean="0"/>
              <a:t>7/23/2020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75A809-0714-459D-B222-FBE1B2A5A1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C62FEC-EEAD-4C80-9A04-632BF90C18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44EA8-59DF-4B13-9BFA-2710BDFC73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293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062BB9-3C1A-4834-9C8A-1A31E78F60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3A90C5-3B0F-4554-8C56-69CE6AF730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DEC8D0-76EE-4472-A3E9-13A2E3BCEE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FC16A-19C9-4567-BA08-BCD08EEB68DA}" type="datetimeFigureOut">
              <a:rPr lang="en-US" smtClean="0"/>
              <a:t>7/23/2020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A619ED-5D4E-4D87-AB37-C6AEB35A16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7768AA-B35D-477D-A57A-29593BE44D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44EA8-59DF-4B13-9BFA-2710BDFC73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347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3C64912-C369-40CA-A1B7-F024BB4D9E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6158D6-1AA0-40BD-BEFC-98F1AEA05F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2FA623-165F-4A52-ADFC-E966A8AFA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FC16A-19C9-4567-BA08-BCD08EEB68DA}" type="datetimeFigureOut">
              <a:rPr lang="en-US" smtClean="0"/>
              <a:t>7/23/2020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FC2A76-D7EF-40CF-9D2B-CEF457F08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BE607B-1435-454C-A236-E6B45B588B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44EA8-59DF-4B13-9BFA-2710BDFC73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283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716D22-20E6-4EA7-BC35-708403D2E7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ECCD56-1633-4561-A516-2C8CCBBF84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210C48-D745-434F-8BAC-4B74B9A526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FC16A-19C9-4567-BA08-BCD08EEB68DA}" type="datetimeFigureOut">
              <a:rPr lang="en-US" smtClean="0"/>
              <a:t>7/23/2020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9C3C38-1FAD-460F-B518-9934197D27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8E6501-78F9-4C0A-B483-7804EA9AE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44EA8-59DF-4B13-9BFA-2710BDFC73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0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4D2644-FC58-40EA-8502-3819873931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8AFB77-22A7-467F-9D64-3F1A31D608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B83F72-76F6-4A05-BB37-A6C2C36EB1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FC16A-19C9-4567-BA08-BCD08EEB68DA}" type="datetimeFigureOut">
              <a:rPr lang="en-US" smtClean="0"/>
              <a:t>7/23/2020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BA8E61-24F4-4F2A-B69B-7512007555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271299-EC0B-451F-81EC-52EB5FFCD9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44EA8-59DF-4B13-9BFA-2710BDFC73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83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3CA3D0-5606-441F-A833-34FF5F4B4A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C3AA96-785E-46A6-900E-EC0B09A6C93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53ACE9-CFDC-4908-A0E2-B85476E7B8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7C7171-31CB-425E-8D53-0357AAC42B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FC16A-19C9-4567-BA08-BCD08EEB68DA}" type="datetimeFigureOut">
              <a:rPr lang="en-US" smtClean="0"/>
              <a:t>7/23/2020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22CC14-340A-49D3-960F-D62C1CBE93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AA2DEC-61D3-4F38-9783-8F3EF20779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44EA8-59DF-4B13-9BFA-2710BDFC73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32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EDFBFE-0F61-4E46-BE3F-4141F91761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E963FB-5AEB-4CAF-9CDE-15705B210D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4A4D58-5359-492B-89D5-12A8AF95D9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ECB84E7-EB86-45A2-BDC9-1A30C3A4D0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C6B39DF-A5EC-43EC-8DDB-09E4C53403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8704C1D-2366-49FF-B6CB-33DF1DBD47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FC16A-19C9-4567-BA08-BCD08EEB68DA}" type="datetimeFigureOut">
              <a:rPr lang="en-US" smtClean="0"/>
              <a:t>7/23/2020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3DF813A-0783-4985-BFDE-DD7B3C38FA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FCF6FE6-6A73-4CD9-B9D9-4496D6D4E2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44EA8-59DF-4B13-9BFA-2710BDFC73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655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C64B05-0D13-459B-9F9E-3A782A75D2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F3EB2D3-620A-4F65-9034-0E8728C125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FC16A-19C9-4567-BA08-BCD08EEB68DA}" type="datetimeFigureOut">
              <a:rPr lang="en-US" smtClean="0"/>
              <a:t>7/23/2020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ACA2D3A-EF86-4CC2-8B74-00BBF2A5CF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068C9C-B32E-48A7-8E00-823E73887D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44EA8-59DF-4B13-9BFA-2710BDFC73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813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271E1EC-6F59-475C-9244-25EF428947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FC16A-19C9-4567-BA08-BCD08EEB68DA}" type="datetimeFigureOut">
              <a:rPr lang="en-US" smtClean="0"/>
              <a:t>7/23/2020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872C2EE-C70C-4BF8-A193-A7B61DE1CD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DBBBB0-03F0-446C-AF3E-1068E8F049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44EA8-59DF-4B13-9BFA-2710BDFC73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894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0564AB-D7AC-42BD-935C-D76109FCFE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B90013-A752-4ED7-94A5-85766A7BB8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D080D5-CE82-45F8-A79B-52EF222D6E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5E33E8-0737-46CE-A7CB-2DDE12DC81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FC16A-19C9-4567-BA08-BCD08EEB68DA}" type="datetimeFigureOut">
              <a:rPr lang="en-US" smtClean="0"/>
              <a:t>7/23/2020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4BDA3E-EDEE-44C2-858D-80080CFCE3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987808-6E51-4DD2-BD9D-92128BB4C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44EA8-59DF-4B13-9BFA-2710BDFC73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431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87EE0D-0568-4A19-8FB1-6C082DC214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7FAC234-05C3-4866-BF17-C25DDF362AD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E62BAF-AC0D-42DC-B6FF-CCA9B10114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F98459-BF05-431D-8D1C-408F517BC4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FC16A-19C9-4567-BA08-BCD08EEB68DA}" type="datetimeFigureOut">
              <a:rPr lang="en-US" smtClean="0"/>
              <a:t>7/23/2020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62B9CB-EC42-4356-8621-3EC5733233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0E040C-3400-4889-BD75-405C994AFC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44EA8-59DF-4B13-9BFA-2710BDFC73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710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D1D9880-E3C5-426A-90BA-BE209B1AB5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F8EB71-7367-4A32-A6C6-7786680052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2BFF0B-D0C1-4BB9-9477-5E7BB3CC42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FFC16A-19C9-4567-BA08-BCD08EEB68DA}" type="datetimeFigureOut">
              <a:rPr lang="en-US" smtClean="0"/>
              <a:t>7/23/2020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5B9B10-D658-4390-A82B-027D5070CA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3AFF68-2537-409D-92DD-B0CA1A4003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944EA8-59DF-4B13-9BFA-2710BDFC7349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A picture containing food&#10;&#10;Description automatically generated">
            <a:extLst>
              <a:ext uri="{FF2B5EF4-FFF2-40B4-BE49-F238E27FC236}">
                <a16:creationId xmlns:a16="http://schemas.microsoft.com/office/drawing/2014/main" id="{18A2C268-0941-4B01-BF80-45DFA161079A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741"/>
            <a:ext cx="12192000" cy="685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7767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orange, food&#10;&#10;Description automatically generated">
            <a:extLst>
              <a:ext uri="{FF2B5EF4-FFF2-40B4-BE49-F238E27FC236}">
                <a16:creationId xmlns:a16="http://schemas.microsoft.com/office/drawing/2014/main" id="{99B6C1CF-296A-49AE-A7BD-A0B0D5CA64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7"/>
            <a:ext cx="12192000" cy="6857143"/>
          </a:xfrm>
          <a:prstGeom prst="rect">
            <a:avLst/>
          </a:prstGeom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id="{CD55B4A1-FF81-4ED2-B7D7-291886FCAFF0}"/>
              </a:ext>
            </a:extLst>
          </p:cNvPr>
          <p:cNvSpPr txBox="1">
            <a:spLocks/>
          </p:cNvSpPr>
          <p:nvPr/>
        </p:nvSpPr>
        <p:spPr>
          <a:xfrm>
            <a:off x="0" y="3904877"/>
            <a:ext cx="121920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en-US" sz="4800" dirty="0">
                <a:solidFill>
                  <a:schemeClr val="bg1"/>
                </a:solidFill>
                <a:latin typeface="Poppins SemiBold" panose="00000700000000000000" pitchFamily="50" charset="0"/>
                <a:cs typeface="Poppins SemiBold" panose="00000700000000000000" pitchFamily="50" charset="0"/>
              </a:rPr>
              <a:t>IEEE SPCE 2020 Title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0573293-4544-489B-9506-0D98BC7169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4146550" cy="0"/>
          </a:xfrm>
          <a:prstGeom prst="rect">
            <a:avLst/>
          </a:prstGeom>
          <a:solidFill>
            <a:srgbClr val="22252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D1D2D3"/>
                </a:solidFill>
                <a:effectLst/>
                <a:latin typeface="Slack-Lato"/>
              </a:rPr>
              <a:t>IEEE WCCI 2020 Awards Ceremony</a:t>
            </a:r>
            <a:endParaRPr kumimoji="0" lang="en-US" altLang="en-U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40C0CE8E-5B84-48F3-974C-3FFEFCC1D461}"/>
              </a:ext>
            </a:extLst>
          </p:cNvPr>
          <p:cNvSpPr txBox="1">
            <a:spLocks/>
          </p:cNvSpPr>
          <p:nvPr/>
        </p:nvSpPr>
        <p:spPr>
          <a:xfrm>
            <a:off x="0" y="4400486"/>
            <a:ext cx="121920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en-US" sz="2800" dirty="0" err="1">
                <a:solidFill>
                  <a:schemeClr val="bg1"/>
                </a:solidFill>
                <a:latin typeface="Poppins SemiBold" panose="00000700000000000000" pitchFamily="50" charset="0"/>
                <a:cs typeface="Poppins SemiBold" panose="00000700000000000000" pitchFamily="50" charset="0"/>
              </a:rPr>
              <a:t>Subheader</a:t>
            </a:r>
            <a:r>
              <a:rPr lang="en-US" sz="2800" dirty="0">
                <a:solidFill>
                  <a:schemeClr val="bg1"/>
                </a:solidFill>
                <a:latin typeface="Poppins SemiBold" panose="00000700000000000000" pitchFamily="50" charset="0"/>
                <a:cs typeface="Poppins SemiBold" panose="00000700000000000000" pitchFamily="50" charset="0"/>
              </a:rPr>
              <a:t> example here</a:t>
            </a:r>
          </a:p>
        </p:txBody>
      </p:sp>
      <p:pic>
        <p:nvPicPr>
          <p:cNvPr id="8" name="Picture 7" descr="A picture containing food&#10;&#10;Description automatically generated">
            <a:extLst>
              <a:ext uri="{FF2B5EF4-FFF2-40B4-BE49-F238E27FC236}">
                <a16:creationId xmlns:a16="http://schemas.microsoft.com/office/drawing/2014/main" id="{FFBCCD6D-6673-4632-8901-4526CAAA42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2294" y="347829"/>
            <a:ext cx="4927412" cy="2425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57353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4E89E-6FEC-40E9-BF41-2AAC46A9C3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CD6701-FBA3-40D0-B3E9-2BA8748830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52386"/>
          </a:xfrm>
        </p:spPr>
        <p:txBody>
          <a:bodyPr>
            <a:normAutofit/>
          </a:bodyPr>
          <a:lstStyle/>
          <a:p>
            <a:r>
              <a:rPr lang="en-US" sz="24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"Lorem ipsum dolor sit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amet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consectetur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adipiscing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elit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sed do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eiusmod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tempor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incididunt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ut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labore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et dolore magna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aliqua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</a:p>
          <a:p>
            <a:r>
              <a:rPr lang="en-US" sz="24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Ut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enim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ad minim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veniam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quis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nostrud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exercitation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ullamco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laboris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nisi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ut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aliquip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ex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ea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commodo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consequat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Duis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aute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irure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dolor in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reprehenderit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in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voluptate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velit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esse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cillum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dolore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eu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fugiat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nulla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</a:p>
          <a:p>
            <a:r>
              <a:rPr lang="en-US" sz="24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Excepteur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sint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occaecat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cupidatat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non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proident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sunt in culpa qui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officia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deserunt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mollit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anim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id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est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laborum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."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710483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634</TotalTime>
  <Words>91</Words>
  <Application>Microsoft Office PowerPoint</Application>
  <PresentationFormat>Widescreen</PresentationFormat>
  <Paragraphs>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Open Sans</vt:lpstr>
      <vt:lpstr>Poppins SemiBold</vt:lpstr>
      <vt:lpstr>Slack-Lato</vt:lpstr>
      <vt:lpstr>Office Theme</vt:lpstr>
      <vt:lpstr>PowerPoint Presentation</vt:lpstr>
      <vt:lpstr>Example Title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Hough,Mackenzie C</dc:creator>
  <cp:lastModifiedBy>Hough,Mackenzie C</cp:lastModifiedBy>
  <cp:revision>24</cp:revision>
  <dcterms:created xsi:type="dcterms:W3CDTF">2020-07-15T15:00:19Z</dcterms:created>
  <dcterms:modified xsi:type="dcterms:W3CDTF">2020-07-23T16:32:34Z</dcterms:modified>
</cp:coreProperties>
</file>